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9"/>
  </p:notesMasterIdLst>
  <p:sldIdLst>
    <p:sldId id="278" r:id="rId2"/>
    <p:sldId id="279" r:id="rId3"/>
    <p:sldId id="280" r:id="rId4"/>
    <p:sldId id="294" r:id="rId5"/>
    <p:sldId id="282" r:id="rId6"/>
    <p:sldId id="292" r:id="rId7"/>
    <p:sldId id="293" r:id="rId8"/>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69E002-BCA1-98D6-484F-1ED00BEA9D80}" v="171" dt="2023-06-21T12:44:27.024"/>
    <p1510:client id="{69ED8177-84A3-3F7A-B352-58B8B22EC2A9}" v="1" dt="2023-06-20T13:52:18.849"/>
    <p1510:client id="{D820128E-20A2-B80F-1456-8C4E49664CD2}" v="2" dt="2023-06-20T13:50:53.098"/>
    <p1510:client id="{DF1D0585-CFC2-407A-8FC3-DDE245C04080}" v="52" dt="2023-06-20T13:47:46.126"/>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endParaRPr lang="en-US"/>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endParaRPr lang="en-US"/>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endParaRPr lang="en-US"/>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endParaRPr lang="en-US"/>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endParaRPr lang="en-US"/>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endParaRPr lang="en-US"/>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endParaRPr lang="en-US"/>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endParaRPr lang="en-US"/>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3" name="Footer Placeholder 2"/>
          <p:cNvSpPr>
            <a:spLocks noGrp="1"/>
          </p:cNvSpPr>
          <p:nvPr>
            <p:ph type="ftr" sz="quarter" idx="11"/>
          </p:nvPr>
        </p:nvSpPr>
        <p:spPr/>
        <p:txBody>
          <a:bodyPr/>
          <a:lstStyle/>
          <a:p>
            <a:r>
              <a:rPr lang="en-US"/>
              <a:t>Presentation title</a:t>
            </a: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r>
              <a:rPr lang="en-US"/>
              <a:t>Presentation title</a:t>
            </a: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r>
              <a:rPr lang="en-US"/>
              <a:t>Presentation title</a:t>
            </a: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5">
            <a:extLst>
              <a:ext uri="{FF2B5EF4-FFF2-40B4-BE49-F238E27FC236}">
                <a16:creationId xmlns:a16="http://schemas.microsoft.com/office/drawing/2014/main" id="{848F64AA-5BE2-4280-BEFA-DC288118FC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a:extLst>
              <a:ext uri="{FF2B5EF4-FFF2-40B4-BE49-F238E27FC236}">
                <a16:creationId xmlns:a16="http://schemas.microsoft.com/office/drawing/2014/main" id="{0CB1276B-DC70-7A3F-5D67-80F620517B30}"/>
              </a:ext>
            </a:extLst>
          </p:cNvPr>
          <p:cNvPicPr>
            <a:picLocks noChangeAspect="1"/>
          </p:cNvPicPr>
          <p:nvPr/>
        </p:nvPicPr>
        <p:blipFill rotWithShape="1">
          <a:blip r:embed="rId2"/>
          <a:srcRect t="2403" r="2" b="23322"/>
          <a:stretch/>
        </p:blipFill>
        <p:spPr>
          <a:xfrm>
            <a:off x="20" y="2"/>
            <a:ext cx="7534620" cy="4197368"/>
          </a:xfrm>
          <a:custGeom>
            <a:avLst/>
            <a:gdLst/>
            <a:ahLst/>
            <a:cxnLst/>
            <a:rect l="l" t="t" r="r" b="b"/>
            <a:pathLst>
              <a:path w="7534640" h="4197368">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509063" y="4095753"/>
                  <a:pt x="4453918" y="4128339"/>
                  <a:pt x="4430941" y="4172622"/>
                </a:cubicBezTo>
                <a:lnTo>
                  <a:pt x="4423415" y="4197368"/>
                </a:lnTo>
                <a:lnTo>
                  <a:pt x="0" y="4197368"/>
                </a:lnTo>
                <a:close/>
              </a:path>
            </a:pathLst>
          </a:custGeom>
        </p:spPr>
      </p:pic>
      <p:pic>
        <p:nvPicPr>
          <p:cNvPr id="6" name="Picture 6">
            <a:extLst>
              <a:ext uri="{FF2B5EF4-FFF2-40B4-BE49-F238E27FC236}">
                <a16:creationId xmlns:a16="http://schemas.microsoft.com/office/drawing/2014/main" id="{E9CEEF15-E208-191B-99DB-77D41601A925}"/>
              </a:ext>
            </a:extLst>
          </p:cNvPr>
          <p:cNvPicPr>
            <a:picLocks noChangeAspect="1"/>
          </p:cNvPicPr>
          <p:nvPr/>
        </p:nvPicPr>
        <p:blipFill rotWithShape="1">
          <a:blip r:embed="rId3"/>
          <a:srcRect l="12065" r="143" b="-1"/>
          <a:stretch/>
        </p:blipFill>
        <p:spPr>
          <a:xfrm>
            <a:off x="7653536" y="1"/>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pic>
        <p:nvPicPr>
          <p:cNvPr id="5" name="Picture 4" descr="Taj Mahal">
            <a:extLst>
              <a:ext uri="{FF2B5EF4-FFF2-40B4-BE49-F238E27FC236}">
                <a16:creationId xmlns:a16="http://schemas.microsoft.com/office/drawing/2014/main" id="{2E2F7A9D-3057-1835-265F-A20C88B3552C}"/>
              </a:ext>
            </a:extLst>
          </p:cNvPr>
          <p:cNvPicPr>
            <a:picLocks noChangeAspect="1"/>
          </p:cNvPicPr>
          <p:nvPr/>
        </p:nvPicPr>
        <p:blipFill rotWithShape="1">
          <a:blip r:embed="rId4"/>
          <a:srcRect t="33908" r="-1" b="-1"/>
          <a:stretch/>
        </p:blipFill>
        <p:spPr>
          <a:xfrm>
            <a:off x="1" y="4316255"/>
            <a:ext cx="6836850" cy="2541737"/>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p:spPr>
      </p:pic>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6343650" y="3996130"/>
            <a:ext cx="5505814" cy="1576910"/>
          </a:xfrm>
        </p:spPr>
        <p:txBody>
          <a:bodyPr anchor="b">
            <a:normAutofit/>
          </a:bodyPr>
          <a:lstStyle/>
          <a:p>
            <a:pPr algn="l"/>
            <a:r>
              <a:rPr lang="hi" b="0">
                <a:latin typeface="Consolas"/>
              </a:rPr>
              <a:t>हमारा अखण्ड भारत</a:t>
            </a:r>
            <a:br>
              <a:rPr lang="en-US"/>
            </a:br>
            <a:endParaRPr lang="en-US"/>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6343650" y="5638800"/>
            <a:ext cx="5505814" cy="646785"/>
          </a:xfrm>
        </p:spPr>
        <p:txBody>
          <a:bodyPr vert="horz" lIns="0" tIns="0" rIns="0" bIns="0" rtlCol="0">
            <a:normAutofit/>
          </a:bodyPr>
          <a:lstStyle/>
          <a:p>
            <a:pPr algn="l"/>
            <a:r>
              <a:rPr lang="hi" err="1">
                <a:latin typeface="Consolas"/>
                <a:cs typeface="Sabon Next LT"/>
              </a:rPr>
              <a:t>कृतिक</a:t>
            </a:r>
            <a:r>
              <a:rPr lang="hi">
                <a:latin typeface="Consolas"/>
                <a:cs typeface="Sabon Next LT"/>
              </a:rPr>
              <a:t> </a:t>
            </a:r>
            <a:r>
              <a:rPr lang="hi" err="1">
                <a:latin typeface="Consolas"/>
                <a:cs typeface="Sabon Next LT"/>
              </a:rPr>
              <a:t>मुथुरामलिंगम</a:t>
            </a:r>
            <a:endParaRPr lang="en-US" err="1"/>
          </a:p>
          <a:p>
            <a:pPr algn="l"/>
            <a:endParaRPr lang="en-US"/>
          </a:p>
        </p:txBody>
      </p:sp>
    </p:spTree>
    <p:extLst>
      <p:ext uri="{BB962C8B-B14F-4D97-AF65-F5344CB8AC3E}">
        <p14:creationId xmlns:p14="http://schemas.microsoft.com/office/powerpoint/2010/main" val="2131568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p:txBody>
          <a:bodyPr/>
          <a:lstStyle/>
          <a:p>
            <a:r>
              <a:rPr lang="en-US" sz="4400" b="1">
                <a:solidFill>
                  <a:schemeClr val="accent6"/>
                </a:solidFill>
                <a:latin typeface="Arial Black" panose="020B0604020202020204" pitchFamily="34" charset="0"/>
                <a:ea typeface="Arial Regular" pitchFamily="34" charset="-122"/>
                <a:cs typeface="Arial Black" panose="020B0604020202020204" pitchFamily="34" charset="0"/>
              </a:rPr>
              <a:t>AGENDA</a:t>
            </a:r>
            <a:endParaRPr lang="en-US" sz="4400" b="1">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p:txBody>
          <a:bodyPr vert="horz" lIns="91440" tIns="45720" rIns="91440" bIns="45720" rtlCol="0" anchor="t">
            <a:noAutofit/>
          </a:bodyPr>
          <a:lstStyle/>
          <a:p>
            <a:r>
              <a:rPr lang="hi" sz="2100" dirty="0" err="1">
                <a:solidFill>
                  <a:srgbClr val="202124"/>
                </a:solidFill>
                <a:latin typeface="Abadi"/>
                <a:cs typeface="Sabon Next LT"/>
              </a:rPr>
              <a:t>Our</a:t>
            </a:r>
            <a:r>
              <a:rPr lang="hi" sz="2100" dirty="0">
                <a:solidFill>
                  <a:srgbClr val="202124"/>
                </a:solidFill>
                <a:latin typeface="Abadi"/>
                <a:cs typeface="Sabon Next LT"/>
              </a:rPr>
              <a:t> </a:t>
            </a:r>
            <a:r>
              <a:rPr lang="hi" sz="2100" dirty="0" err="1">
                <a:solidFill>
                  <a:srgbClr val="202124"/>
                </a:solidFill>
                <a:latin typeface="Abadi"/>
                <a:cs typeface="Sabon Next LT"/>
              </a:rPr>
              <a:t>Nation</a:t>
            </a:r>
            <a:r>
              <a:rPr lang="hi" sz="2100" dirty="0">
                <a:solidFill>
                  <a:srgbClr val="202124"/>
                </a:solidFill>
                <a:latin typeface="Consolas"/>
                <a:cs typeface="Sabon Next LT"/>
              </a:rPr>
              <a:t> (हमारा राष्ट्र)</a:t>
            </a:r>
            <a:endParaRPr lang="en-US" dirty="0"/>
          </a:p>
          <a:p>
            <a:r>
              <a:rPr lang="en-US" dirty="0"/>
              <a:t>Primary </a:t>
            </a:r>
            <a:r>
              <a:rPr lang="en-US" dirty="0">
                <a:latin typeface="Abadi"/>
              </a:rPr>
              <a:t>goals</a:t>
            </a:r>
          </a:p>
          <a:p>
            <a:r>
              <a:rPr lang="en-US" dirty="0"/>
              <a:t>​Areas of growth</a:t>
            </a:r>
            <a:endParaRPr lang="en-US" dirty="0">
              <a:cs typeface="Sabon Next LT"/>
            </a:endParaRPr>
          </a:p>
          <a:p>
            <a:r>
              <a:rPr lang="en-US" dirty="0"/>
              <a:t>Timeline</a:t>
            </a:r>
            <a:endParaRPr lang="en-US" dirty="0">
              <a:cs typeface="Sabon Next LT"/>
            </a:endParaRPr>
          </a:p>
          <a:p>
            <a:r>
              <a:rPr lang="en-US" dirty="0"/>
              <a:t>​Summary​</a:t>
            </a:r>
            <a:endParaRPr lang="en-US" dirty="0">
              <a:cs typeface="Sabon Next LT"/>
            </a:endParaRPr>
          </a:p>
          <a:p>
            <a:endParaRPr lang="en-US"/>
          </a:p>
        </p:txBody>
      </p:sp>
    </p:spTree>
    <p:extLst>
      <p:ext uri="{BB962C8B-B14F-4D97-AF65-F5344CB8AC3E}">
        <p14:creationId xmlns:p14="http://schemas.microsoft.com/office/powerpoint/2010/main" val="3855531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925186" y="-459554"/>
            <a:ext cx="6125964" cy="1906863"/>
          </a:xfrm>
        </p:spPr>
        <p:txBody>
          <a:bodyPr anchor="b">
            <a:normAutofit/>
          </a:bodyPr>
          <a:lstStyle/>
          <a:p>
            <a:r>
              <a:rPr lang="en-US"/>
              <a:t>Our Nation</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925186" y="1764668"/>
            <a:ext cx="5407891" cy="4089022"/>
          </a:xfrm>
        </p:spPr>
        <p:txBody>
          <a:bodyPr vert="horz" lIns="91440" tIns="45720" rIns="91440" bIns="45720" rtlCol="0" anchor="t">
            <a:noAutofit/>
          </a:bodyPr>
          <a:lstStyle/>
          <a:p>
            <a:pPr>
              <a:lnSpc>
                <a:spcPct val="90000"/>
              </a:lnSpc>
            </a:pPr>
            <a:r>
              <a:rPr lang="hi" sz="1400" dirty="0">
                <a:latin typeface="Consolas"/>
              </a:rPr>
              <a:t>क्या यह वास्तव में मायने रखता है कि आपका धर्म क्या है:
या आपकी त्वचा का रंग
आप रविवार को किस </a:t>
            </a:r>
            <a:r>
              <a:rPr lang="hi" sz="1400" err="1">
                <a:latin typeface="Consolas"/>
              </a:rPr>
              <a:t>चर्च में जाते हैं,</a:t>
            </a:r>
            <a:r>
              <a:rPr lang="hi" sz="1400" dirty="0">
                <a:latin typeface="Consolas"/>
              </a:rPr>
              <a:t>
या आप जिस मोहल्ले में रहते हैं
क्या आप जो कार चला रहे हैं वह वास्तव में महत्वपूर्ण है
क्या यह पुरुष या महिला को अंदर बनाता है
क्या इस दुनिया में कुछ भी वास्तव में मायने रखता है
क्या आप इसे दूसरी तरफ ले जा सकते हैं?
आज हमारे देश में कुछ तो गड़बड़ है
हम अब एकजुट नहीं खड़े हैं,
हम अपने बचाव के रूप में भेदभाव का उपयोग करते हैं।
ऐसा लगता है कि हम सभी सामान्य ज्ञान खो चुके हैं
हम अपने आप को ऊंचा उठाने की कोशिश करते हैं,
फिर बाकी सब हम देखते हैं;
हम यह साबित करने की कोशिश करते हैं कि हम अंदर से बेहतर हैं,
परन्तु हम अपने आप को धोखा नहीं दे सकते।
चलो नफरत को खत्म करते हैं,
आइए भेदभाव को अतीत में रखें;
आइए हम अपने राष्ट्र को महानता में </a:t>
            </a:r>
            <a:r>
              <a:rPr lang="hi" sz="1400" err="1">
                <a:latin typeface="Consolas"/>
              </a:rPr>
              <a:t>पुनर्स्थापित करें,</a:t>
            </a:r>
            <a:r>
              <a:rPr lang="hi" sz="1400" dirty="0">
                <a:latin typeface="Consolas"/>
              </a:rPr>
              <a:t>
एक महानता के साथ जो निश्चित रूप से चलेगी।</a:t>
            </a:r>
            <a:endParaRPr lang="en-US" sz="1400">
              <a:cs typeface="Sabon Next LT"/>
            </a:endParaRPr>
          </a:p>
        </p:txBody>
      </p:sp>
      <p:pic>
        <p:nvPicPr>
          <p:cNvPr id="4" name="Picture 4" descr="A picture containing map&#10;&#10;Description automatically generated">
            <a:extLst>
              <a:ext uri="{FF2B5EF4-FFF2-40B4-BE49-F238E27FC236}">
                <a16:creationId xmlns:a16="http://schemas.microsoft.com/office/drawing/2014/main" id="{3F7A542F-145C-2270-93C6-7115AAF1DA3E}"/>
              </a:ext>
            </a:extLst>
          </p:cNvPr>
          <p:cNvPicPr>
            <a:picLocks noChangeAspect="1"/>
          </p:cNvPicPr>
          <p:nvPr/>
        </p:nvPicPr>
        <p:blipFill rotWithShape="1">
          <a:blip r:embed="rId2"/>
          <a:srcRect r="3543" b="-2"/>
          <a:stretch/>
        </p:blipFill>
        <p:spPr>
          <a:xfrm>
            <a:off x="8452968" y="3681465"/>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6" name="Picture 6" descr="A picture containing text, clipart&#10;&#10;Description automatically generated">
            <a:extLst>
              <a:ext uri="{FF2B5EF4-FFF2-40B4-BE49-F238E27FC236}">
                <a16:creationId xmlns:a16="http://schemas.microsoft.com/office/drawing/2014/main" id="{F73460B3-96BE-B099-2365-26E4823D0982}"/>
              </a:ext>
            </a:extLst>
          </p:cNvPr>
          <p:cNvPicPr>
            <a:picLocks noChangeAspect="1"/>
          </p:cNvPicPr>
          <p:nvPr/>
        </p:nvPicPr>
        <p:blipFill rotWithShape="1">
          <a:blip r:embed="rId3"/>
          <a:srcRect l="18739" r="27375" b="2"/>
          <a:stretch/>
        </p:blipFill>
        <p:spPr>
          <a:xfrm>
            <a:off x="5398276" y="2457970"/>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5" name="Picture 5" descr="A picture containing group&#10;&#10;Description automatically generated">
            <a:extLst>
              <a:ext uri="{FF2B5EF4-FFF2-40B4-BE49-F238E27FC236}">
                <a16:creationId xmlns:a16="http://schemas.microsoft.com/office/drawing/2014/main" id="{8A6D5FA3-6878-5AD5-E4A0-C9622A6C9C76}"/>
              </a:ext>
            </a:extLst>
          </p:cNvPr>
          <p:cNvPicPr>
            <a:picLocks noChangeAspect="1"/>
          </p:cNvPicPr>
          <p:nvPr/>
        </p:nvPicPr>
        <p:blipFill rotWithShape="1">
          <a:blip r:embed="rId4"/>
          <a:srcRect l="12240" r="1425" b="1"/>
          <a:stretch/>
        </p:blipFill>
        <p:spPr>
          <a:xfrm>
            <a:off x="7621024" y="-5"/>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a:xfrm>
            <a:off x="9067800" y="6356350"/>
            <a:ext cx="2286000" cy="365125"/>
          </a:xfrm>
        </p:spPr>
        <p:txBody>
          <a:bodyPr>
            <a:normAutofit/>
          </a:bodyPr>
          <a:lstStyle/>
          <a:p>
            <a:pPr>
              <a:spcAft>
                <a:spcPts val="600"/>
              </a:spcAft>
            </a:pPr>
            <a:fld id="{48F63A3B-78C7-47BE-AE5E-E10140E04643}" type="slidenum">
              <a:rPr lang="en-US">
                <a:solidFill>
                  <a:srgbClr val="FFFFFF"/>
                </a:solidFill>
              </a:rPr>
              <a:pPr>
                <a:spcAft>
                  <a:spcPts val="600"/>
                </a:spcAft>
              </a:pPr>
              <a:t>3</a:t>
            </a:fld>
            <a:endParaRPr lang="en-US">
              <a:solidFill>
                <a:srgbClr val="FFFFFF"/>
              </a:solidFill>
            </a:endParaRPr>
          </a:p>
        </p:txBody>
      </p:sp>
    </p:spTree>
    <p:extLst>
      <p:ext uri="{BB962C8B-B14F-4D97-AF65-F5344CB8AC3E}">
        <p14:creationId xmlns:p14="http://schemas.microsoft.com/office/powerpoint/2010/main" val="97962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6" descr="A picture containing sky, outdoor&#10;&#10;Description automatically generated">
            <a:extLst>
              <a:ext uri="{FF2B5EF4-FFF2-40B4-BE49-F238E27FC236}">
                <a16:creationId xmlns:a16="http://schemas.microsoft.com/office/drawing/2014/main" id="{2FFE4692-3B78-FCF0-AAFE-21D092DB1279}"/>
              </a:ext>
            </a:extLst>
          </p:cNvPr>
          <p:cNvPicPr>
            <a:picLocks noChangeAspect="1"/>
          </p:cNvPicPr>
          <p:nvPr/>
        </p:nvPicPr>
        <p:blipFill rotWithShape="1">
          <a:blip r:embed="rId2">
            <a:alphaModFix amt="55000"/>
          </a:blip>
          <a:srcRect/>
          <a:stretch/>
        </p:blipFill>
        <p:spPr>
          <a:xfrm>
            <a:off x="20" y="-9107"/>
            <a:ext cx="12191980" cy="6858000"/>
          </a:xfrm>
          <a:prstGeom prst="rect">
            <a:avLst/>
          </a:prstGeom>
        </p:spPr>
      </p:pic>
      <p:sp>
        <p:nvSpPr>
          <p:cNvPr id="2" name="Title 1">
            <a:extLst>
              <a:ext uri="{FF2B5EF4-FFF2-40B4-BE49-F238E27FC236}">
                <a16:creationId xmlns:a16="http://schemas.microsoft.com/office/drawing/2014/main" id="{0BA3DD1A-ED0C-385A-7814-645D4B415E4A}"/>
              </a:ext>
            </a:extLst>
          </p:cNvPr>
          <p:cNvSpPr>
            <a:spLocks noGrp="1"/>
          </p:cNvSpPr>
          <p:nvPr>
            <p:ph type="title"/>
          </p:nvPr>
        </p:nvSpPr>
        <p:spPr>
          <a:xfrm>
            <a:off x="686834" y="591344"/>
            <a:ext cx="3200400" cy="5585619"/>
          </a:xfrm>
        </p:spPr>
        <p:txBody>
          <a:bodyPr>
            <a:normAutofit/>
          </a:bodyPr>
          <a:lstStyle/>
          <a:p>
            <a:r>
              <a:rPr lang="en-US" sz="4100">
                <a:solidFill>
                  <a:srgbClr val="FFFFFF"/>
                </a:solidFill>
              </a:rPr>
              <a:t>Oh! soldiers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24BA760-8D1C-579D-212E-698050F5691F}"/>
              </a:ext>
            </a:extLst>
          </p:cNvPr>
          <p:cNvSpPr>
            <a:spLocks noGrp="1"/>
          </p:cNvSpPr>
          <p:nvPr>
            <p:ph idx="1"/>
          </p:nvPr>
        </p:nvSpPr>
        <p:spPr>
          <a:xfrm>
            <a:off x="4447308" y="591344"/>
            <a:ext cx="6906491" cy="5585619"/>
          </a:xfrm>
        </p:spPr>
        <p:txBody>
          <a:bodyPr vert="horz" lIns="91440" tIns="45720" rIns="91440" bIns="45720" rtlCol="0" anchor="ctr">
            <a:normAutofit/>
          </a:bodyPr>
          <a:lstStyle/>
          <a:p>
            <a:br>
              <a:rPr lang="en-US">
                <a:solidFill>
                  <a:srgbClr val="FFFFFF"/>
                </a:solidFill>
              </a:rPr>
            </a:br>
            <a:r>
              <a:rPr lang="en-US">
                <a:solidFill>
                  <a:srgbClr val="FFFFFF"/>
                </a:solidFill>
                <a:latin typeface="Arial"/>
                <a:cs typeface="Arial"/>
              </a:rPr>
              <a:t>ओह! सैनिकों ओह! हमारे वीर जवानों, हमारे देश के दृढ़ कंधे होने के लिए धन्यवाद। आसमान में लहराता तिरंगा झंडा, ध्यान में रखते हुए आप हमेशा योग्य हैं। अपने परिवार के सदस्यों की पहुंच से परे सीमाओं पर होने के नाते, आप उन सभी से हमारी रक्षा करते हैं जिन्हें संख्या में नहीं गिना जा सकता।</a:t>
            </a:r>
            <a:r>
              <a:rPr lang="hi">
                <a:solidFill>
                  <a:srgbClr val="FFFFFF"/>
                </a:solidFill>
                <a:latin typeface="Consolas"/>
                <a:cs typeface="Arial"/>
              </a:rPr>
              <a:t>सीमा पर कर्तव्यों को स्वीकार करना,
आप सुनिश्चित करें कि सब कुछ क्रम में है।
आप हमारे देश का गौरव हैं,
आप जिस दौर से गुजर रहे हैं वह हमारी कल्पना से परे है।</a:t>
            </a:r>
            <a:br>
              <a:rPr lang="en-US">
                <a:solidFill>
                  <a:srgbClr val="FFFFFF"/>
                </a:solidFill>
              </a:rPr>
            </a:br>
            <a:r>
              <a:rPr lang="hi">
                <a:solidFill>
                  <a:srgbClr val="FFFFFF"/>
                </a:solidFill>
                <a:latin typeface="Arial"/>
                <a:cs typeface="Arial"/>
              </a:rPr>
              <a:t>आप अपने खून और पसीने से देश की सेवा करते हैं, यह सुनिश्चित करना कि यह कभी खतरे में नहीं है। उत्तर से दक्षिण पूर्व से पश्चिम तक, हमारे देश के सैनिक सर्वश्रेष्ठ से परे हैं</a:t>
            </a:r>
            <a:r>
              <a:rPr lang="hi">
                <a:solidFill>
                  <a:srgbClr val="FFFFFF"/>
                </a:solidFill>
                <a:latin typeface="Consolas"/>
                <a:cs typeface="Arial"/>
              </a:rPr>
              <a:t>
ऐ फौजियों तेरी वजह से हमें चैन की नींद आती है,
गोली खाकर तुम्हारे घाव इतने गहरे हैं।
सेना सिर्फ एक पेशा नहीं है,
लेकिन यह राष्ट्र प्रेम और निडर समर्पण है।</a:t>
            </a:r>
            <a:endParaRPr lang="en-US">
              <a:solidFill>
                <a:srgbClr val="FFFFFF"/>
              </a:solidFill>
              <a:cs typeface="Sabon Next LT"/>
            </a:endParaRPr>
          </a:p>
        </p:txBody>
      </p:sp>
      <p:sp>
        <p:nvSpPr>
          <p:cNvPr id="5" name="Slide Number Placeholder 4">
            <a:extLst>
              <a:ext uri="{FF2B5EF4-FFF2-40B4-BE49-F238E27FC236}">
                <a16:creationId xmlns:a16="http://schemas.microsoft.com/office/drawing/2014/main" id="{57478507-457A-3DF5-B530-88ED08181BAA}"/>
              </a:ext>
            </a:extLst>
          </p:cNvPr>
          <p:cNvSpPr>
            <a:spLocks noGrp="1"/>
          </p:cNvSpPr>
          <p:nvPr>
            <p:ph type="sldNum" sz="quarter" idx="12"/>
          </p:nvPr>
        </p:nvSpPr>
        <p:spPr>
          <a:xfrm>
            <a:off x="9819860" y="6356350"/>
            <a:ext cx="1533939" cy="365125"/>
          </a:xfrm>
        </p:spPr>
        <p:txBody>
          <a:bodyPr>
            <a:normAutofit/>
          </a:bodyPr>
          <a:lstStyle/>
          <a:p>
            <a:pPr algn="r">
              <a:spcAft>
                <a:spcPts val="600"/>
              </a:spcAft>
            </a:pPr>
            <a:fld id="{48F63A3B-78C7-47BE-AE5E-E10140E04643}" type="slidenum">
              <a:rPr lang="en-US">
                <a:solidFill>
                  <a:srgbClr val="FFFFFF"/>
                </a:solidFill>
              </a:rPr>
              <a:pPr algn="r">
                <a:spcAft>
                  <a:spcPts val="600"/>
                </a:spcAft>
              </a:pPr>
              <a:t>4</a:t>
            </a:fld>
            <a:endParaRPr lang="en-US">
              <a:solidFill>
                <a:srgbClr val="FFFFFF"/>
              </a:solidFill>
            </a:endParaRPr>
          </a:p>
        </p:txBody>
      </p:sp>
    </p:spTree>
    <p:extLst>
      <p:ext uri="{BB962C8B-B14F-4D97-AF65-F5344CB8AC3E}">
        <p14:creationId xmlns:p14="http://schemas.microsoft.com/office/powerpoint/2010/main" val="1734049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p:txBody>
          <a:bodyPr/>
          <a:lstStyle/>
          <a:p>
            <a:r>
              <a:rPr lang="hi" sz="2800" b="0" dirty="0">
                <a:solidFill>
                  <a:srgbClr val="202124"/>
                </a:solidFill>
                <a:latin typeface="Consolas"/>
                <a:cs typeface="Arial"/>
              </a:rPr>
              <a:t>हम केवल उतने ही मजबूत हैं जितने हम एकजुट हैं, उतने ही कमजोर हैं जितने हम विभाजित हैं</a:t>
            </a:r>
            <a:endParaRPr lang="en-US" sz="2800"/>
          </a:p>
        </p:txBody>
      </p:sp>
      <p:sp>
        <p:nvSpPr>
          <p:cNvPr id="6" name="Text Placeholder 5">
            <a:extLst>
              <a:ext uri="{FF2B5EF4-FFF2-40B4-BE49-F238E27FC236}">
                <a16:creationId xmlns:a16="http://schemas.microsoft.com/office/drawing/2014/main" id="{8E016EE4-D06F-BB48-F27D-14F290F0FE86}"/>
              </a:ext>
            </a:extLst>
          </p:cNvPr>
          <p:cNvSpPr>
            <a:spLocks noGrp="1"/>
          </p:cNvSpPr>
          <p:nvPr>
            <p:ph type="body" sz="quarter" idx="15"/>
          </p:nvPr>
        </p:nvSpPr>
        <p:spPr/>
        <p:txBody>
          <a:bodyPr/>
          <a:lstStyle/>
          <a:p>
            <a:r>
              <a:rPr lang="en-US"/>
              <a:t>“</a:t>
            </a:r>
          </a:p>
        </p:txBody>
      </p:sp>
      <p:sp>
        <p:nvSpPr>
          <p:cNvPr id="5" name="Text Placeholder 4">
            <a:extLst>
              <a:ext uri="{FF2B5EF4-FFF2-40B4-BE49-F238E27FC236}">
                <a16:creationId xmlns:a16="http://schemas.microsoft.com/office/drawing/2014/main" id="{EEE736C0-59DE-A4DF-7A05-6F22D48CC0D3}"/>
              </a:ext>
            </a:extLst>
          </p:cNvPr>
          <p:cNvSpPr>
            <a:spLocks noGrp="1"/>
          </p:cNvSpPr>
          <p:nvPr>
            <p:ph type="body" sz="quarter" idx="14"/>
          </p:nvPr>
        </p:nvSpPr>
        <p:spPr>
          <a:xfrm>
            <a:off x="6094707" y="2793908"/>
            <a:ext cx="768096" cy="1627632"/>
          </a:xfrm>
        </p:spPr>
        <p:txBody>
          <a:bodyPr/>
          <a:lstStyle/>
          <a:p>
            <a:r>
              <a:rPr lang="en-US"/>
              <a:t>”</a:t>
            </a:r>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2"/>
          </p:nvPr>
        </p:nvSpPr>
        <p:spPr/>
        <p:txBody>
          <a:bodyPr/>
          <a:lstStyle/>
          <a:p>
            <a:fld id="{48F63A3B-78C7-47BE-AE5E-E10140E04643}" type="slidenum">
              <a:rPr lang="en-US" smtClean="0"/>
              <a:t>5</a:t>
            </a:fld>
            <a:endParaRPr lang="en-US"/>
          </a:p>
        </p:txBody>
      </p:sp>
      <p:sp>
        <p:nvSpPr>
          <p:cNvPr id="9" name="Title 1">
            <a:extLst>
              <a:ext uri="{FF2B5EF4-FFF2-40B4-BE49-F238E27FC236}">
                <a16:creationId xmlns:a16="http://schemas.microsoft.com/office/drawing/2014/main" id="{00FB21F8-6095-0191-B726-60378BE4561E}"/>
              </a:ext>
            </a:extLst>
          </p:cNvPr>
          <p:cNvSpPr txBox="1">
            <a:spLocks/>
          </p:cNvSpPr>
          <p:nvPr/>
        </p:nvSpPr>
        <p:spPr>
          <a:xfrm>
            <a:off x="5347095" y="-286372"/>
            <a:ext cx="6125964" cy="1906863"/>
          </a:xfrm>
          <a:prstGeom prst="rect">
            <a:avLst/>
          </a:prstGeom>
        </p:spPr>
        <p:txBody>
          <a:bodyPr vert="horz" lIns="0" tIns="0" rIns="0" bIns="0" rtlCol="0" anchor="b">
            <a:normAutofit/>
          </a:bodyPr>
          <a:lstStyle>
            <a:lvl1pPr algn="l" defTabSz="914400" rtl="0" eaLnBrk="1" latinLnBrk="0" hangingPunct="1">
              <a:lnSpc>
                <a:spcPct val="100000"/>
              </a:lnSpc>
              <a:spcBef>
                <a:spcPct val="0"/>
              </a:spcBef>
              <a:buNone/>
              <a:defRPr sz="3300" b="1" kern="1200" cap="all" baseline="0">
                <a:solidFill>
                  <a:schemeClr val="accent6"/>
                </a:solidFill>
                <a:latin typeface="Arial" panose="020B0604020202020204" pitchFamily="34" charset="0"/>
                <a:ea typeface="+mj-ea"/>
                <a:cs typeface="Arial" panose="020B0604020202020204" pitchFamily="34" charset="0"/>
              </a:defRPr>
            </a:lvl1pPr>
          </a:lstStyle>
          <a:p>
            <a:r>
              <a:rPr lang="en-US" dirty="0">
                <a:latin typeface="Arial"/>
                <a:cs typeface="Arial"/>
              </a:rPr>
              <a:t>Unity in diversity</a:t>
            </a:r>
            <a:endParaRPr lang="en-US" dirty="0"/>
          </a:p>
        </p:txBody>
      </p:sp>
    </p:spTree>
    <p:extLst>
      <p:ext uri="{BB962C8B-B14F-4D97-AF65-F5344CB8AC3E}">
        <p14:creationId xmlns:p14="http://schemas.microsoft.com/office/powerpoint/2010/main" val="685681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p:txBody>
          <a:bodyPr/>
          <a:lstStyle/>
          <a:p>
            <a:r>
              <a:rPr lang="en-US"/>
              <a:t>SUMMARY </a:t>
            </a:r>
          </a:p>
        </p:txBody>
      </p:sp>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p:txBody>
          <a:bodyPr/>
          <a:lstStyle/>
          <a:p>
            <a:fld id="{48F63A3B-78C7-47BE-AE5E-E10140E04643}" type="slidenum">
              <a:rPr lang="en-US" smtClean="0"/>
              <a:pPr/>
              <a:t>6</a:t>
            </a:fld>
            <a:endParaRPr lang="en-US"/>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p:txBody>
          <a:bodyPr vert="horz" lIns="91440" tIns="45720" rIns="91440" bIns="45720" rtlCol="0" anchor="t">
            <a:noAutofit/>
          </a:bodyPr>
          <a:lstStyle/>
          <a:p>
            <a:br>
              <a:rPr lang="en-US" dirty="0"/>
            </a:br>
            <a:r>
              <a:rPr lang="en-US" sz="2100" dirty="0" err="1">
                <a:solidFill>
                  <a:srgbClr val="202124"/>
                </a:solidFill>
                <a:latin typeface="Arial"/>
                <a:cs typeface="Arial"/>
              </a:rPr>
              <a:t>हर</a:t>
            </a:r>
            <a:r>
              <a:rPr lang="en-US" sz="2100" dirty="0">
                <a:solidFill>
                  <a:srgbClr val="202124"/>
                </a:solidFill>
                <a:latin typeface="Arial"/>
                <a:cs typeface="Arial"/>
              </a:rPr>
              <a:t> </a:t>
            </a:r>
            <a:r>
              <a:rPr lang="en-US" sz="2100" dirty="0" err="1">
                <a:solidFill>
                  <a:srgbClr val="202124"/>
                </a:solidFill>
                <a:latin typeface="Arial"/>
                <a:cs typeface="Arial"/>
              </a:rPr>
              <a:t>किसी</a:t>
            </a:r>
            <a:r>
              <a:rPr lang="en-US" sz="2100" dirty="0">
                <a:solidFill>
                  <a:srgbClr val="202124"/>
                </a:solidFill>
                <a:latin typeface="Arial"/>
                <a:cs typeface="Arial"/>
              </a:rPr>
              <a:t> </a:t>
            </a:r>
            <a:r>
              <a:rPr lang="en-US" sz="2100" dirty="0" err="1">
                <a:solidFill>
                  <a:srgbClr val="202124"/>
                </a:solidFill>
                <a:latin typeface="Arial"/>
                <a:cs typeface="Arial"/>
              </a:rPr>
              <a:t>के</a:t>
            </a:r>
            <a:r>
              <a:rPr lang="en-US" sz="2100" dirty="0">
                <a:solidFill>
                  <a:srgbClr val="202124"/>
                </a:solidFill>
                <a:latin typeface="Arial"/>
                <a:cs typeface="Arial"/>
              </a:rPr>
              <a:t> </a:t>
            </a:r>
            <a:r>
              <a:rPr lang="en-US" sz="2100" dirty="0" err="1">
                <a:solidFill>
                  <a:srgbClr val="202124"/>
                </a:solidFill>
                <a:latin typeface="Arial"/>
                <a:cs typeface="Arial"/>
              </a:rPr>
              <a:t>साथ</a:t>
            </a:r>
            <a:r>
              <a:rPr lang="en-US" sz="2100" dirty="0">
                <a:solidFill>
                  <a:srgbClr val="202124"/>
                </a:solidFill>
                <a:latin typeface="Arial"/>
                <a:cs typeface="Arial"/>
              </a:rPr>
              <a:t> </a:t>
            </a:r>
            <a:r>
              <a:rPr lang="en-US" sz="2100" dirty="0" err="1">
                <a:solidFill>
                  <a:srgbClr val="202124"/>
                </a:solidFill>
                <a:latin typeface="Arial"/>
                <a:cs typeface="Arial"/>
              </a:rPr>
              <a:t>बहुत</a:t>
            </a:r>
            <a:r>
              <a:rPr lang="en-US" sz="2100" dirty="0">
                <a:solidFill>
                  <a:srgbClr val="202124"/>
                </a:solidFill>
                <a:latin typeface="Arial"/>
                <a:cs typeface="Arial"/>
              </a:rPr>
              <a:t> </a:t>
            </a:r>
            <a:r>
              <a:rPr lang="en-US" sz="2100" dirty="0" err="1">
                <a:solidFill>
                  <a:srgbClr val="202124"/>
                </a:solidFill>
                <a:latin typeface="Arial"/>
                <a:cs typeface="Arial"/>
              </a:rPr>
              <a:t>मजबूत</a:t>
            </a:r>
            <a:r>
              <a:rPr lang="en-US" sz="2100" dirty="0">
                <a:solidFill>
                  <a:srgbClr val="202124"/>
                </a:solidFill>
                <a:latin typeface="Arial"/>
                <a:cs typeface="Arial"/>
              </a:rPr>
              <a:t> </a:t>
            </a:r>
            <a:r>
              <a:rPr lang="en-US" sz="2100" dirty="0" err="1">
                <a:solidFill>
                  <a:srgbClr val="202124"/>
                </a:solidFill>
                <a:latin typeface="Arial"/>
                <a:cs typeface="Arial"/>
              </a:rPr>
              <a:t>बंधन</a:t>
            </a:r>
            <a:r>
              <a:rPr lang="en-US" sz="2100" dirty="0">
                <a:solidFill>
                  <a:srgbClr val="202124"/>
                </a:solidFill>
                <a:latin typeface="Arial"/>
                <a:cs typeface="Arial"/>
              </a:rPr>
              <a:t> </a:t>
            </a:r>
            <a:r>
              <a:rPr lang="en-US" sz="2100" dirty="0" err="1">
                <a:solidFill>
                  <a:srgbClr val="202124"/>
                </a:solidFill>
                <a:latin typeface="Arial"/>
                <a:cs typeface="Arial"/>
              </a:rPr>
              <a:t>रखने</a:t>
            </a:r>
            <a:r>
              <a:rPr lang="en-US" sz="2100" dirty="0">
                <a:solidFill>
                  <a:srgbClr val="202124"/>
                </a:solidFill>
                <a:latin typeface="Arial"/>
                <a:cs typeface="Arial"/>
              </a:rPr>
              <a:t> </a:t>
            </a:r>
            <a:r>
              <a:rPr lang="en-US" sz="2100" dirty="0" err="1">
                <a:solidFill>
                  <a:srgbClr val="202124"/>
                </a:solidFill>
                <a:latin typeface="Arial"/>
                <a:cs typeface="Arial"/>
              </a:rPr>
              <a:t>का</a:t>
            </a:r>
            <a:r>
              <a:rPr lang="en-US" sz="2100" dirty="0">
                <a:solidFill>
                  <a:srgbClr val="202124"/>
                </a:solidFill>
                <a:latin typeface="Arial"/>
                <a:cs typeface="Arial"/>
              </a:rPr>
              <a:t> </a:t>
            </a:r>
            <a:r>
              <a:rPr lang="en-US" sz="2100" dirty="0" err="1">
                <a:solidFill>
                  <a:srgbClr val="202124"/>
                </a:solidFill>
                <a:latin typeface="Arial"/>
                <a:cs typeface="Arial"/>
              </a:rPr>
              <a:t>मन</a:t>
            </a:r>
            <a:r>
              <a:rPr lang="en-US" sz="2100" dirty="0">
                <a:solidFill>
                  <a:srgbClr val="202124"/>
                </a:solidFill>
                <a:latin typeface="Arial"/>
                <a:cs typeface="Arial"/>
              </a:rPr>
              <a:t> </a:t>
            </a:r>
            <a:r>
              <a:rPr lang="en-US" sz="2100" dirty="0" err="1">
                <a:solidFill>
                  <a:srgbClr val="202124"/>
                </a:solidFill>
                <a:latin typeface="Arial"/>
                <a:cs typeface="Arial"/>
              </a:rPr>
              <a:t>नहीं</a:t>
            </a:r>
            <a:r>
              <a:rPr lang="en-US" sz="2100" dirty="0">
                <a:solidFill>
                  <a:srgbClr val="202124"/>
                </a:solidFill>
                <a:latin typeface="Arial"/>
                <a:cs typeface="Arial"/>
              </a:rPr>
              <a:t> </a:t>
            </a:r>
            <a:r>
              <a:rPr lang="en-US" sz="2100" dirty="0" err="1">
                <a:solidFill>
                  <a:srgbClr val="202124"/>
                </a:solidFill>
                <a:latin typeface="Arial"/>
                <a:cs typeface="Arial"/>
              </a:rPr>
              <a:t>होता</a:t>
            </a:r>
            <a:r>
              <a:rPr lang="en-US" sz="2100" dirty="0">
                <a:solidFill>
                  <a:srgbClr val="202124"/>
                </a:solidFill>
                <a:latin typeface="Arial"/>
                <a:cs typeface="Arial"/>
              </a:rPr>
              <a:t>। </a:t>
            </a:r>
            <a:r>
              <a:rPr lang="en-US" sz="2100" dirty="0" err="1">
                <a:solidFill>
                  <a:srgbClr val="202124"/>
                </a:solidFill>
                <a:latin typeface="Arial"/>
                <a:cs typeface="Arial"/>
              </a:rPr>
              <a:t>यह</a:t>
            </a:r>
            <a:r>
              <a:rPr lang="en-US" sz="2100" dirty="0">
                <a:solidFill>
                  <a:srgbClr val="202124"/>
                </a:solidFill>
                <a:latin typeface="Arial"/>
                <a:cs typeface="Arial"/>
              </a:rPr>
              <a:t> </a:t>
            </a:r>
            <a:r>
              <a:rPr lang="en-US" sz="2100" dirty="0" err="1">
                <a:solidFill>
                  <a:srgbClr val="202124"/>
                </a:solidFill>
                <a:latin typeface="Arial"/>
                <a:cs typeface="Arial"/>
              </a:rPr>
              <a:t>कोई</a:t>
            </a:r>
            <a:r>
              <a:rPr lang="en-US" sz="2100" dirty="0">
                <a:solidFill>
                  <a:srgbClr val="202124"/>
                </a:solidFill>
                <a:latin typeface="Arial"/>
                <a:cs typeface="Arial"/>
              </a:rPr>
              <a:t> </a:t>
            </a:r>
            <a:r>
              <a:rPr lang="en-US" sz="2100" dirty="0" err="1">
                <a:solidFill>
                  <a:srgbClr val="202124"/>
                </a:solidFill>
                <a:latin typeface="Arial"/>
                <a:cs typeface="Arial"/>
              </a:rPr>
              <a:t>अनुरोध</a:t>
            </a:r>
            <a:r>
              <a:rPr lang="en-US" sz="2100" dirty="0">
                <a:solidFill>
                  <a:srgbClr val="202124"/>
                </a:solidFill>
                <a:latin typeface="Arial"/>
                <a:cs typeface="Arial"/>
              </a:rPr>
              <a:t> </a:t>
            </a:r>
            <a:r>
              <a:rPr lang="en-US" sz="2100" dirty="0" err="1">
                <a:solidFill>
                  <a:srgbClr val="202124"/>
                </a:solidFill>
                <a:latin typeface="Arial"/>
                <a:cs typeface="Arial"/>
              </a:rPr>
              <a:t>नहीं</a:t>
            </a:r>
            <a:r>
              <a:rPr lang="en-US" sz="2100" dirty="0">
                <a:solidFill>
                  <a:srgbClr val="202124"/>
                </a:solidFill>
                <a:latin typeface="Arial"/>
                <a:cs typeface="Arial"/>
              </a:rPr>
              <a:t> </a:t>
            </a:r>
            <a:r>
              <a:rPr lang="en-US" sz="2100" dirty="0" err="1">
                <a:solidFill>
                  <a:srgbClr val="202124"/>
                </a:solidFill>
                <a:latin typeface="Arial"/>
                <a:cs typeface="Arial"/>
              </a:rPr>
              <a:t>है</a:t>
            </a:r>
            <a:r>
              <a:rPr lang="en-US" sz="2100" dirty="0">
                <a:solidFill>
                  <a:srgbClr val="202124"/>
                </a:solidFill>
                <a:latin typeface="Arial"/>
                <a:cs typeface="Arial"/>
              </a:rPr>
              <a:t>, </a:t>
            </a:r>
            <a:r>
              <a:rPr lang="en-US" sz="2100" dirty="0" err="1">
                <a:solidFill>
                  <a:srgbClr val="202124"/>
                </a:solidFill>
                <a:latin typeface="Arial"/>
                <a:cs typeface="Arial"/>
              </a:rPr>
              <a:t>यह</a:t>
            </a:r>
            <a:r>
              <a:rPr lang="en-US" sz="2100" dirty="0">
                <a:solidFill>
                  <a:srgbClr val="202124"/>
                </a:solidFill>
                <a:latin typeface="Arial"/>
                <a:cs typeface="Arial"/>
              </a:rPr>
              <a:t> </a:t>
            </a:r>
            <a:r>
              <a:rPr lang="en-US" sz="2100" dirty="0" err="1">
                <a:solidFill>
                  <a:srgbClr val="202124"/>
                </a:solidFill>
                <a:latin typeface="Arial"/>
                <a:cs typeface="Arial"/>
              </a:rPr>
              <a:t>वहां</a:t>
            </a:r>
            <a:r>
              <a:rPr lang="en-US" sz="2100" dirty="0">
                <a:solidFill>
                  <a:srgbClr val="202124"/>
                </a:solidFill>
                <a:latin typeface="Arial"/>
                <a:cs typeface="Arial"/>
              </a:rPr>
              <a:t> </a:t>
            </a:r>
            <a:r>
              <a:rPr lang="en-US" sz="2100" dirty="0" err="1">
                <a:solidFill>
                  <a:srgbClr val="202124"/>
                </a:solidFill>
                <a:latin typeface="Arial"/>
                <a:cs typeface="Arial"/>
              </a:rPr>
              <a:t>होना</a:t>
            </a:r>
            <a:r>
              <a:rPr lang="en-US" sz="2100" dirty="0">
                <a:solidFill>
                  <a:srgbClr val="202124"/>
                </a:solidFill>
                <a:latin typeface="Arial"/>
                <a:cs typeface="Arial"/>
              </a:rPr>
              <a:t> </a:t>
            </a:r>
            <a:r>
              <a:rPr lang="en-US" sz="2100" dirty="0" err="1">
                <a:solidFill>
                  <a:srgbClr val="202124"/>
                </a:solidFill>
                <a:latin typeface="Arial"/>
                <a:cs typeface="Arial"/>
              </a:rPr>
              <a:t>चाहिए</a:t>
            </a:r>
            <a:r>
              <a:rPr lang="en-US" sz="2100" dirty="0">
                <a:solidFill>
                  <a:srgbClr val="202124"/>
                </a:solidFill>
                <a:latin typeface="Arial"/>
                <a:cs typeface="Arial"/>
              </a:rPr>
              <a:t> </a:t>
            </a:r>
            <a:r>
              <a:rPr lang="en-US" sz="2100" dirty="0" err="1">
                <a:solidFill>
                  <a:srgbClr val="202124"/>
                </a:solidFill>
                <a:latin typeface="Arial"/>
                <a:cs typeface="Arial"/>
              </a:rPr>
              <a:t>जहां</a:t>
            </a:r>
            <a:r>
              <a:rPr lang="en-US" sz="2100" dirty="0">
                <a:solidFill>
                  <a:srgbClr val="202124"/>
                </a:solidFill>
                <a:latin typeface="Arial"/>
                <a:cs typeface="Arial"/>
              </a:rPr>
              <a:t> </a:t>
            </a:r>
            <a:r>
              <a:rPr lang="en-US" sz="2100" dirty="0" err="1">
                <a:solidFill>
                  <a:srgbClr val="202124"/>
                </a:solidFill>
                <a:latin typeface="Arial"/>
                <a:cs typeface="Arial"/>
              </a:rPr>
              <a:t>हम</a:t>
            </a:r>
            <a:r>
              <a:rPr lang="en-US" sz="2100" dirty="0">
                <a:solidFill>
                  <a:srgbClr val="202124"/>
                </a:solidFill>
                <a:latin typeface="Arial"/>
                <a:cs typeface="Arial"/>
              </a:rPr>
              <a:t> </a:t>
            </a:r>
            <a:r>
              <a:rPr lang="en-US" sz="2100" dirty="0" err="1">
                <a:solidFill>
                  <a:srgbClr val="202124"/>
                </a:solidFill>
                <a:latin typeface="Arial"/>
                <a:cs typeface="Arial"/>
              </a:rPr>
              <a:t>कभी</a:t>
            </a:r>
            <a:r>
              <a:rPr lang="en-US" sz="2100" dirty="0">
                <a:solidFill>
                  <a:srgbClr val="202124"/>
                </a:solidFill>
                <a:latin typeface="Arial"/>
                <a:cs typeface="Arial"/>
              </a:rPr>
              <a:t> </a:t>
            </a:r>
            <a:r>
              <a:rPr lang="en-US" sz="2100" dirty="0" err="1">
                <a:solidFill>
                  <a:srgbClr val="202124"/>
                </a:solidFill>
                <a:latin typeface="Arial"/>
                <a:cs typeface="Arial"/>
              </a:rPr>
              <a:t>यह</a:t>
            </a:r>
            <a:r>
              <a:rPr lang="en-US" sz="2100" dirty="0">
                <a:solidFill>
                  <a:srgbClr val="202124"/>
                </a:solidFill>
                <a:latin typeface="Arial"/>
                <a:cs typeface="Arial"/>
              </a:rPr>
              <a:t> </a:t>
            </a:r>
            <a:r>
              <a:rPr lang="en-US" sz="2100" dirty="0" err="1">
                <a:solidFill>
                  <a:srgbClr val="202124"/>
                </a:solidFill>
                <a:latin typeface="Arial"/>
                <a:cs typeface="Arial"/>
              </a:rPr>
              <a:t>नहीं</a:t>
            </a:r>
            <a:r>
              <a:rPr lang="en-US" sz="2100" dirty="0">
                <a:solidFill>
                  <a:srgbClr val="202124"/>
                </a:solidFill>
                <a:latin typeface="Arial"/>
                <a:cs typeface="Arial"/>
              </a:rPr>
              <a:t> </a:t>
            </a:r>
            <a:r>
              <a:rPr lang="en-US" sz="2100" dirty="0" err="1">
                <a:solidFill>
                  <a:srgbClr val="202124"/>
                </a:solidFill>
                <a:latin typeface="Arial"/>
                <a:cs typeface="Arial"/>
              </a:rPr>
              <a:t>पहचानते</a:t>
            </a:r>
            <a:r>
              <a:rPr lang="en-US" sz="2100" dirty="0">
                <a:solidFill>
                  <a:srgbClr val="202124"/>
                </a:solidFill>
                <a:latin typeface="Arial"/>
                <a:cs typeface="Arial"/>
              </a:rPr>
              <a:t> </a:t>
            </a:r>
            <a:r>
              <a:rPr lang="en-US" sz="2100" dirty="0" err="1">
                <a:solidFill>
                  <a:srgbClr val="202124"/>
                </a:solidFill>
                <a:latin typeface="Arial"/>
                <a:cs typeface="Arial"/>
              </a:rPr>
              <a:t>हैं</a:t>
            </a:r>
            <a:r>
              <a:rPr lang="en-US" sz="2100" dirty="0">
                <a:solidFill>
                  <a:srgbClr val="202124"/>
                </a:solidFill>
                <a:latin typeface="Arial"/>
                <a:cs typeface="Arial"/>
              </a:rPr>
              <a:t> </a:t>
            </a:r>
            <a:r>
              <a:rPr lang="en-US" sz="2100" dirty="0" err="1">
                <a:solidFill>
                  <a:srgbClr val="202124"/>
                </a:solidFill>
                <a:latin typeface="Arial"/>
                <a:cs typeface="Arial"/>
              </a:rPr>
              <a:t>कि</a:t>
            </a:r>
            <a:r>
              <a:rPr lang="en-US" sz="2100" dirty="0">
                <a:solidFill>
                  <a:srgbClr val="202124"/>
                </a:solidFill>
                <a:latin typeface="Arial"/>
                <a:cs typeface="Arial"/>
              </a:rPr>
              <a:t> </a:t>
            </a:r>
            <a:r>
              <a:rPr lang="en-US" sz="2100" dirty="0" err="1">
                <a:solidFill>
                  <a:srgbClr val="202124"/>
                </a:solidFill>
                <a:latin typeface="Arial"/>
                <a:cs typeface="Arial"/>
              </a:rPr>
              <a:t>हम</a:t>
            </a:r>
            <a:r>
              <a:rPr lang="en-US" sz="2100" dirty="0">
                <a:solidFill>
                  <a:srgbClr val="202124"/>
                </a:solidFill>
                <a:latin typeface="Arial"/>
                <a:cs typeface="Arial"/>
              </a:rPr>
              <a:t> </a:t>
            </a:r>
            <a:r>
              <a:rPr lang="en-US" sz="2100" dirty="0" err="1">
                <a:solidFill>
                  <a:srgbClr val="202124"/>
                </a:solidFill>
                <a:latin typeface="Arial"/>
                <a:cs typeface="Arial"/>
              </a:rPr>
              <a:t>अन्योन्याश्रित</a:t>
            </a:r>
            <a:r>
              <a:rPr lang="en-US" sz="2100" dirty="0">
                <a:solidFill>
                  <a:srgbClr val="202124"/>
                </a:solidFill>
                <a:latin typeface="Arial"/>
                <a:cs typeface="Arial"/>
              </a:rPr>
              <a:t> </a:t>
            </a:r>
            <a:r>
              <a:rPr lang="en-US" sz="2100" dirty="0" err="1">
                <a:solidFill>
                  <a:srgbClr val="202124"/>
                </a:solidFill>
                <a:latin typeface="Arial"/>
                <a:cs typeface="Arial"/>
              </a:rPr>
              <a:t>हैं</a:t>
            </a:r>
            <a:r>
              <a:rPr lang="en-US" sz="2100" dirty="0">
                <a:solidFill>
                  <a:srgbClr val="202124"/>
                </a:solidFill>
                <a:latin typeface="Arial"/>
                <a:cs typeface="Arial"/>
              </a:rPr>
              <a:t>, </a:t>
            </a:r>
            <a:r>
              <a:rPr lang="en-US" sz="2100" dirty="0" err="1">
                <a:solidFill>
                  <a:srgbClr val="202124"/>
                </a:solidFill>
                <a:latin typeface="Arial"/>
                <a:cs typeface="Arial"/>
              </a:rPr>
              <a:t>अर्थात</a:t>
            </a:r>
            <a:r>
              <a:rPr lang="en-US" sz="2100" dirty="0">
                <a:solidFill>
                  <a:srgbClr val="202124"/>
                </a:solidFill>
                <a:latin typeface="Arial"/>
                <a:cs typeface="Arial"/>
              </a:rPr>
              <a:t> </a:t>
            </a:r>
            <a:r>
              <a:rPr lang="en-US" sz="2100" dirty="0" err="1">
                <a:solidFill>
                  <a:srgbClr val="202124"/>
                </a:solidFill>
                <a:latin typeface="Arial"/>
                <a:cs typeface="Arial"/>
              </a:rPr>
              <a:t>हम</a:t>
            </a:r>
            <a:r>
              <a:rPr lang="en-US" sz="2100" dirty="0">
                <a:solidFill>
                  <a:srgbClr val="202124"/>
                </a:solidFill>
                <a:latin typeface="Arial"/>
                <a:cs typeface="Arial"/>
              </a:rPr>
              <a:t> </a:t>
            </a:r>
            <a:r>
              <a:rPr lang="en-US" sz="2100" dirty="0" err="1">
                <a:solidFill>
                  <a:srgbClr val="202124"/>
                </a:solidFill>
                <a:latin typeface="Arial"/>
                <a:cs typeface="Arial"/>
              </a:rPr>
              <a:t>सभी</a:t>
            </a:r>
            <a:r>
              <a:rPr lang="en-US" sz="2100" dirty="0">
                <a:solidFill>
                  <a:srgbClr val="202124"/>
                </a:solidFill>
                <a:latin typeface="Arial"/>
                <a:cs typeface="Arial"/>
              </a:rPr>
              <a:t> </a:t>
            </a:r>
            <a:r>
              <a:rPr lang="en-US" sz="2100" dirty="0" err="1">
                <a:solidFill>
                  <a:srgbClr val="202124"/>
                </a:solidFill>
                <a:latin typeface="Arial"/>
                <a:cs typeface="Arial"/>
              </a:rPr>
              <a:t>के</a:t>
            </a:r>
            <a:r>
              <a:rPr lang="en-US" sz="2100" dirty="0">
                <a:solidFill>
                  <a:srgbClr val="202124"/>
                </a:solidFill>
                <a:latin typeface="Arial"/>
                <a:cs typeface="Arial"/>
              </a:rPr>
              <a:t> </a:t>
            </a:r>
            <a:r>
              <a:rPr lang="en-US" sz="2100" dirty="0" err="1">
                <a:solidFill>
                  <a:srgbClr val="202124"/>
                </a:solidFill>
                <a:latin typeface="Arial"/>
                <a:cs typeface="Arial"/>
              </a:rPr>
              <a:t>बिना</a:t>
            </a:r>
            <a:r>
              <a:rPr lang="en-US" sz="2100" dirty="0">
                <a:solidFill>
                  <a:srgbClr val="202124"/>
                </a:solidFill>
                <a:latin typeface="Arial"/>
                <a:cs typeface="Arial"/>
              </a:rPr>
              <a:t> </a:t>
            </a:r>
            <a:r>
              <a:rPr lang="en-US" sz="2100" dirty="0" err="1">
                <a:solidFill>
                  <a:srgbClr val="202124"/>
                </a:solidFill>
                <a:latin typeface="Arial"/>
                <a:cs typeface="Arial"/>
              </a:rPr>
              <a:t>और</a:t>
            </a:r>
            <a:r>
              <a:rPr lang="en-US" sz="2100" dirty="0">
                <a:solidFill>
                  <a:srgbClr val="202124"/>
                </a:solidFill>
                <a:latin typeface="Arial"/>
                <a:cs typeface="Arial"/>
              </a:rPr>
              <a:t> </a:t>
            </a:r>
            <a:r>
              <a:rPr lang="en-US" sz="2100" dirty="0" err="1">
                <a:solidFill>
                  <a:srgbClr val="202124"/>
                </a:solidFill>
                <a:latin typeface="Arial"/>
                <a:cs typeface="Arial"/>
              </a:rPr>
              <a:t>जैविक</a:t>
            </a:r>
            <a:r>
              <a:rPr lang="en-US" sz="2100" dirty="0">
                <a:solidFill>
                  <a:srgbClr val="202124"/>
                </a:solidFill>
                <a:latin typeface="Arial"/>
                <a:cs typeface="Arial"/>
              </a:rPr>
              <a:t> </a:t>
            </a:r>
            <a:r>
              <a:rPr lang="en-US" sz="2100" dirty="0" err="1">
                <a:solidFill>
                  <a:srgbClr val="202124"/>
                </a:solidFill>
                <a:latin typeface="Arial"/>
                <a:cs typeface="Arial"/>
              </a:rPr>
              <a:t>और</a:t>
            </a:r>
            <a:r>
              <a:rPr lang="en-US" sz="2100" dirty="0">
                <a:solidFill>
                  <a:srgbClr val="202124"/>
                </a:solidFill>
                <a:latin typeface="Arial"/>
                <a:cs typeface="Arial"/>
              </a:rPr>
              <a:t> </a:t>
            </a:r>
            <a:r>
              <a:rPr lang="en-US" sz="2100" dirty="0" err="1">
                <a:solidFill>
                  <a:srgbClr val="202124"/>
                </a:solidFill>
                <a:latin typeface="Arial"/>
                <a:cs typeface="Arial"/>
              </a:rPr>
              <a:t>अजैविक</a:t>
            </a:r>
            <a:r>
              <a:rPr lang="en-US" sz="2100" dirty="0">
                <a:solidFill>
                  <a:srgbClr val="202124"/>
                </a:solidFill>
                <a:latin typeface="Arial"/>
                <a:cs typeface="Arial"/>
              </a:rPr>
              <a:t> </a:t>
            </a:r>
            <a:r>
              <a:rPr lang="en-US" sz="2100" dirty="0" err="1">
                <a:solidFill>
                  <a:srgbClr val="202124"/>
                </a:solidFill>
                <a:latin typeface="Arial"/>
                <a:cs typeface="Arial"/>
              </a:rPr>
              <a:t>कारकों</a:t>
            </a:r>
            <a:r>
              <a:rPr lang="en-US" sz="2100" dirty="0">
                <a:solidFill>
                  <a:srgbClr val="202124"/>
                </a:solidFill>
                <a:latin typeface="Arial"/>
                <a:cs typeface="Arial"/>
              </a:rPr>
              <a:t> </a:t>
            </a:r>
            <a:r>
              <a:rPr lang="en-US" sz="2100" dirty="0" err="1">
                <a:solidFill>
                  <a:srgbClr val="202124"/>
                </a:solidFill>
                <a:latin typeface="Arial"/>
                <a:cs typeface="Arial"/>
              </a:rPr>
              <a:t>के</a:t>
            </a:r>
            <a:r>
              <a:rPr lang="en-US" sz="2100" dirty="0">
                <a:solidFill>
                  <a:srgbClr val="202124"/>
                </a:solidFill>
                <a:latin typeface="Arial"/>
                <a:cs typeface="Arial"/>
              </a:rPr>
              <a:t> </a:t>
            </a:r>
            <a:r>
              <a:rPr lang="en-US" sz="2100" dirty="0" err="1">
                <a:solidFill>
                  <a:srgbClr val="202124"/>
                </a:solidFill>
                <a:latin typeface="Arial"/>
                <a:cs typeface="Arial"/>
              </a:rPr>
              <a:t>बिना</a:t>
            </a:r>
            <a:r>
              <a:rPr lang="en-US" sz="2100" dirty="0">
                <a:solidFill>
                  <a:srgbClr val="202124"/>
                </a:solidFill>
                <a:latin typeface="Arial"/>
                <a:cs typeface="Arial"/>
              </a:rPr>
              <a:t> </a:t>
            </a:r>
            <a:r>
              <a:rPr lang="en-US" sz="2100" dirty="0" err="1">
                <a:solidFill>
                  <a:srgbClr val="202124"/>
                </a:solidFill>
                <a:latin typeface="Arial"/>
                <a:cs typeface="Arial"/>
              </a:rPr>
              <a:t>नहीं</a:t>
            </a:r>
            <a:r>
              <a:rPr lang="en-US" sz="2100" dirty="0">
                <a:solidFill>
                  <a:srgbClr val="202124"/>
                </a:solidFill>
                <a:latin typeface="Arial"/>
                <a:cs typeface="Arial"/>
              </a:rPr>
              <a:t> </a:t>
            </a:r>
            <a:r>
              <a:rPr lang="en-US" sz="2100" dirty="0" err="1">
                <a:solidFill>
                  <a:srgbClr val="202124"/>
                </a:solidFill>
                <a:latin typeface="Arial"/>
                <a:cs typeface="Arial"/>
              </a:rPr>
              <a:t>रह</a:t>
            </a:r>
            <a:r>
              <a:rPr lang="en-US" sz="2100" dirty="0">
                <a:solidFill>
                  <a:srgbClr val="202124"/>
                </a:solidFill>
                <a:latin typeface="Arial"/>
                <a:cs typeface="Arial"/>
              </a:rPr>
              <a:t> </a:t>
            </a:r>
            <a:r>
              <a:rPr lang="en-US" sz="2100" dirty="0" err="1">
                <a:solidFill>
                  <a:srgbClr val="202124"/>
                </a:solidFill>
                <a:latin typeface="Arial"/>
                <a:cs typeface="Arial"/>
              </a:rPr>
              <a:t>सकते</a:t>
            </a:r>
            <a:r>
              <a:rPr lang="en-US" sz="2100" dirty="0">
                <a:solidFill>
                  <a:srgbClr val="202124"/>
                </a:solidFill>
                <a:latin typeface="Arial"/>
                <a:cs typeface="Arial"/>
              </a:rPr>
              <a:t> </a:t>
            </a:r>
            <a:r>
              <a:rPr lang="en-US" sz="2100" dirty="0" err="1">
                <a:solidFill>
                  <a:srgbClr val="202124"/>
                </a:solidFill>
                <a:latin typeface="Arial"/>
                <a:cs typeface="Arial"/>
              </a:rPr>
              <a:t>हैं</a:t>
            </a:r>
            <a:r>
              <a:rPr lang="en-US" sz="2100" dirty="0">
                <a:solidFill>
                  <a:srgbClr val="202124"/>
                </a:solidFill>
                <a:latin typeface="Arial"/>
                <a:cs typeface="Arial"/>
              </a:rPr>
              <a:t>। </a:t>
            </a:r>
            <a:r>
              <a:rPr lang="en-US" sz="2100" dirty="0" err="1">
                <a:solidFill>
                  <a:srgbClr val="202124"/>
                </a:solidFill>
                <a:latin typeface="Arial"/>
                <a:cs typeface="Arial"/>
              </a:rPr>
              <a:t>इसलिए</a:t>
            </a:r>
            <a:r>
              <a:rPr lang="en-US" sz="2100" dirty="0">
                <a:solidFill>
                  <a:srgbClr val="202124"/>
                </a:solidFill>
                <a:latin typeface="Arial"/>
                <a:cs typeface="Arial"/>
              </a:rPr>
              <a:t>, </a:t>
            </a:r>
            <a:r>
              <a:rPr lang="en-US" sz="2100" dirty="0" err="1">
                <a:solidFill>
                  <a:srgbClr val="202124"/>
                </a:solidFill>
                <a:latin typeface="Arial"/>
                <a:cs typeface="Arial"/>
              </a:rPr>
              <a:t>आइए</a:t>
            </a:r>
            <a:r>
              <a:rPr lang="en-US" sz="2100" dirty="0">
                <a:solidFill>
                  <a:srgbClr val="202124"/>
                </a:solidFill>
                <a:latin typeface="Arial"/>
                <a:cs typeface="Arial"/>
              </a:rPr>
              <a:t> </a:t>
            </a:r>
            <a:r>
              <a:rPr lang="en-US" sz="2100" dirty="0" err="1">
                <a:solidFill>
                  <a:srgbClr val="202124"/>
                </a:solidFill>
                <a:latin typeface="Arial"/>
                <a:cs typeface="Arial"/>
              </a:rPr>
              <a:t>हम</a:t>
            </a:r>
            <a:r>
              <a:rPr lang="en-US" sz="2100" dirty="0">
                <a:solidFill>
                  <a:srgbClr val="202124"/>
                </a:solidFill>
                <a:latin typeface="Arial"/>
                <a:cs typeface="Arial"/>
              </a:rPr>
              <a:t> </a:t>
            </a:r>
            <a:r>
              <a:rPr lang="en-US" sz="2100" dirty="0" err="1">
                <a:solidFill>
                  <a:srgbClr val="202124"/>
                </a:solidFill>
                <a:latin typeface="Arial"/>
                <a:cs typeface="Arial"/>
              </a:rPr>
              <a:t>अपने</a:t>
            </a:r>
            <a:r>
              <a:rPr lang="en-US" sz="2100" dirty="0">
                <a:solidFill>
                  <a:srgbClr val="202124"/>
                </a:solidFill>
                <a:latin typeface="Arial"/>
                <a:cs typeface="Arial"/>
              </a:rPr>
              <a:t> </a:t>
            </a:r>
            <a:r>
              <a:rPr lang="en-US" sz="2100" dirty="0" err="1">
                <a:solidFill>
                  <a:srgbClr val="202124"/>
                </a:solidFill>
                <a:latin typeface="Arial"/>
                <a:cs typeface="Arial"/>
              </a:rPr>
              <a:t>राष्ट्र</a:t>
            </a:r>
            <a:r>
              <a:rPr lang="en-US" sz="2100" dirty="0">
                <a:solidFill>
                  <a:srgbClr val="202124"/>
                </a:solidFill>
                <a:latin typeface="Arial"/>
                <a:cs typeface="Arial"/>
              </a:rPr>
              <a:t> </a:t>
            </a:r>
            <a:r>
              <a:rPr lang="en-US" sz="2100" dirty="0" err="1">
                <a:solidFill>
                  <a:srgbClr val="202124"/>
                </a:solidFill>
                <a:latin typeface="Arial"/>
                <a:cs typeface="Arial"/>
              </a:rPr>
              <a:t>को</a:t>
            </a:r>
            <a:r>
              <a:rPr lang="en-US" sz="2100" dirty="0">
                <a:solidFill>
                  <a:srgbClr val="202124"/>
                </a:solidFill>
                <a:latin typeface="Arial"/>
                <a:cs typeface="Arial"/>
              </a:rPr>
              <a:t> </a:t>
            </a:r>
            <a:r>
              <a:rPr lang="en-US" sz="2100" dirty="0" err="1">
                <a:solidFill>
                  <a:srgbClr val="202124"/>
                </a:solidFill>
                <a:latin typeface="Arial"/>
                <a:cs typeface="Arial"/>
              </a:rPr>
              <a:t>एक</a:t>
            </a:r>
            <a:r>
              <a:rPr lang="en-US" sz="2100" dirty="0">
                <a:solidFill>
                  <a:srgbClr val="202124"/>
                </a:solidFill>
                <a:latin typeface="Arial"/>
                <a:cs typeface="Arial"/>
              </a:rPr>
              <a:t> </a:t>
            </a:r>
            <a:r>
              <a:rPr lang="en-US" sz="2100" dirty="0" err="1">
                <a:solidFill>
                  <a:srgbClr val="202124"/>
                </a:solidFill>
                <a:latin typeface="Arial"/>
                <a:cs typeface="Arial"/>
              </a:rPr>
              <a:t>होने</a:t>
            </a:r>
            <a:r>
              <a:rPr lang="en-US" sz="2100" dirty="0">
                <a:solidFill>
                  <a:srgbClr val="202124"/>
                </a:solidFill>
                <a:latin typeface="Arial"/>
                <a:cs typeface="Arial"/>
              </a:rPr>
              <a:t> </a:t>
            </a:r>
            <a:r>
              <a:rPr lang="en-US" sz="2100" dirty="0" err="1">
                <a:solidFill>
                  <a:srgbClr val="202124"/>
                </a:solidFill>
                <a:latin typeface="Arial"/>
                <a:cs typeface="Arial"/>
              </a:rPr>
              <a:t>के</a:t>
            </a:r>
            <a:r>
              <a:rPr lang="en-US" sz="2100" dirty="0">
                <a:solidFill>
                  <a:srgbClr val="202124"/>
                </a:solidFill>
                <a:latin typeface="Arial"/>
                <a:cs typeface="Arial"/>
              </a:rPr>
              <a:t> </a:t>
            </a:r>
            <a:r>
              <a:rPr lang="en-US" sz="2100" dirty="0" err="1">
                <a:solidFill>
                  <a:srgbClr val="202124"/>
                </a:solidFill>
                <a:latin typeface="Arial"/>
                <a:cs typeface="Arial"/>
              </a:rPr>
              <a:t>लिए</a:t>
            </a:r>
            <a:r>
              <a:rPr lang="en-US" sz="2100" dirty="0">
                <a:solidFill>
                  <a:srgbClr val="202124"/>
                </a:solidFill>
                <a:latin typeface="Arial"/>
                <a:cs typeface="Arial"/>
              </a:rPr>
              <a:t> </a:t>
            </a:r>
            <a:r>
              <a:rPr lang="en-US" sz="2100" dirty="0" err="1">
                <a:solidFill>
                  <a:srgbClr val="202124"/>
                </a:solidFill>
                <a:latin typeface="Arial"/>
                <a:cs typeface="Arial"/>
              </a:rPr>
              <a:t>एकजुट</a:t>
            </a:r>
            <a:r>
              <a:rPr lang="en-US" sz="2100" dirty="0">
                <a:solidFill>
                  <a:srgbClr val="202124"/>
                </a:solidFill>
                <a:latin typeface="Arial"/>
                <a:cs typeface="Arial"/>
              </a:rPr>
              <a:t> </a:t>
            </a:r>
            <a:r>
              <a:rPr lang="en-US" sz="2100" dirty="0" err="1">
                <a:solidFill>
                  <a:srgbClr val="202124"/>
                </a:solidFill>
                <a:latin typeface="Arial"/>
                <a:cs typeface="Arial"/>
              </a:rPr>
              <a:t>करना</a:t>
            </a:r>
            <a:r>
              <a:rPr lang="en-US" sz="2100" dirty="0">
                <a:solidFill>
                  <a:srgbClr val="202124"/>
                </a:solidFill>
                <a:latin typeface="Arial"/>
                <a:cs typeface="Arial"/>
              </a:rPr>
              <a:t> </a:t>
            </a:r>
            <a:r>
              <a:rPr lang="en-US" sz="2100" dirty="0" err="1">
                <a:solidFill>
                  <a:srgbClr val="202124"/>
                </a:solidFill>
                <a:latin typeface="Arial"/>
                <a:cs typeface="Arial"/>
              </a:rPr>
              <a:t>सीखें</a:t>
            </a:r>
            <a:r>
              <a:rPr lang="en-US" sz="2100" dirty="0">
                <a:solidFill>
                  <a:srgbClr val="202124"/>
                </a:solidFill>
                <a:latin typeface="Arial"/>
                <a:cs typeface="Arial"/>
              </a:rPr>
              <a:t>।</a:t>
            </a:r>
            <a:endParaRPr lang="en-US" dirty="0"/>
          </a:p>
        </p:txBody>
      </p:sp>
    </p:spTree>
    <p:extLst>
      <p:ext uri="{BB962C8B-B14F-4D97-AF65-F5344CB8AC3E}">
        <p14:creationId xmlns:p14="http://schemas.microsoft.com/office/powerpoint/2010/main" val="94818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320351-9FA2-4A26-885B-BB8F3E490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8CD2EFB-78C2-4C6E-A6B9-4ED12FAD5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9D22977-D4F7-F4F4-507D-42EE28D0D635}"/>
              </a:ext>
            </a:extLst>
          </p:cNvPr>
          <p:cNvPicPr>
            <a:picLocks noChangeAspect="1"/>
          </p:cNvPicPr>
          <p:nvPr/>
        </p:nvPicPr>
        <p:blipFill rotWithShape="1">
          <a:blip r:embed="rId2">
            <a:alphaModFix amt="60000"/>
          </a:blip>
          <a:srcRect t="7604" r="-2" b="7999"/>
          <a:stretch/>
        </p:blipFill>
        <p:spPr>
          <a:xfrm>
            <a:off x="-1" y="10"/>
            <a:ext cx="12192001" cy="6857990"/>
          </a:xfrm>
          <a:prstGeom prst="rect">
            <a:avLst/>
          </a:prstGeom>
        </p:spPr>
      </p:pic>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a:xfrm>
            <a:off x="841248" y="600427"/>
            <a:ext cx="9875520" cy="3299902"/>
          </a:xfrm>
        </p:spPr>
        <p:txBody>
          <a:bodyPr>
            <a:normAutofit/>
          </a:bodyPr>
          <a:lstStyle/>
          <a:p>
            <a:r>
              <a:rPr lang="en-US" sz="8200">
                <a:solidFill>
                  <a:srgbClr val="FFFFFF"/>
                </a:solidFill>
              </a:rPr>
              <a:t>THANK YOU</a:t>
            </a:r>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a:xfrm>
            <a:off x="859536" y="4072045"/>
            <a:ext cx="9875520" cy="1414355"/>
          </a:xfrm>
        </p:spPr>
        <p:txBody>
          <a:bodyPr vert="horz" lIns="91440" tIns="0" rIns="91440" bIns="0" rtlCol="0">
            <a:normAutofit/>
          </a:bodyPr>
          <a:lstStyle/>
          <a:p>
            <a:pPr>
              <a:lnSpc>
                <a:spcPct val="90000"/>
              </a:lnSpc>
            </a:pPr>
            <a:r>
              <a:rPr lang="en-US" sz="2000">
                <a:solidFill>
                  <a:srgbClr val="FFFFFF"/>
                </a:solidFill>
                <a:cs typeface="Sabon Next LT"/>
              </a:rPr>
              <a:t>Krithik Muthuramalingam</a:t>
            </a:r>
          </a:p>
          <a:p>
            <a:pPr>
              <a:lnSpc>
                <a:spcPct val="90000"/>
              </a:lnSpc>
            </a:pPr>
            <a:r>
              <a:rPr lang="en-US" sz="2000">
                <a:solidFill>
                  <a:srgbClr val="FFFFFF"/>
                </a:solidFill>
              </a:rPr>
              <a:t>KrithikMP.SPKK@gmail.com</a:t>
            </a:r>
            <a:endParaRPr lang="en-US" sz="2000">
              <a:solidFill>
                <a:srgbClr val="FFFFFF"/>
              </a:solidFill>
              <a:cs typeface="Sabon Next LT"/>
            </a:endParaRPr>
          </a:p>
          <a:p>
            <a:pPr>
              <a:lnSpc>
                <a:spcPct val="90000"/>
              </a:lnSpc>
            </a:pPr>
            <a:r>
              <a:rPr lang="en-US" sz="2000">
                <a:solidFill>
                  <a:srgbClr val="FFFFFF"/>
                </a:solidFill>
              </a:rPr>
              <a:t>+91 9342593277</a:t>
            </a:r>
            <a:endParaRPr lang="en-US" sz="2000">
              <a:solidFill>
                <a:srgbClr val="FFFFFF"/>
              </a:solidFill>
              <a:cs typeface="Sabon Next LT"/>
            </a:endParaRPr>
          </a:p>
          <a:p>
            <a:pPr>
              <a:lnSpc>
                <a:spcPct val="90000"/>
              </a:lnSpc>
            </a:pPr>
            <a:r>
              <a:rPr lang="en-US" sz="2000">
                <a:solidFill>
                  <a:srgbClr val="FFFFFF"/>
                </a:solidFill>
                <a:cs typeface="Sabon Next LT"/>
              </a:rPr>
              <a:t>+91 8778607591</a:t>
            </a:r>
          </a:p>
        </p:txBody>
      </p:sp>
    </p:spTree>
    <p:extLst>
      <p:ext uri="{BB962C8B-B14F-4D97-AF65-F5344CB8AC3E}">
        <p14:creationId xmlns:p14="http://schemas.microsoft.com/office/powerpoint/2010/main" val="1003962426"/>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 id="{18518462-57BD-4B9F-9628-24DEFF39786A}" vid="{86105DA6-E613-46C4-BC07-43C4C2AF65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7</Slides>
  <Notes>0</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हमारा अखण्ड भारत </vt:lpstr>
      <vt:lpstr>AGENDA</vt:lpstr>
      <vt:lpstr>Our Nation</vt:lpstr>
      <vt:lpstr>Oh! soldiers</vt:lpstr>
      <vt:lpstr>हम केवल उतने ही मजबूत हैं जितने हम एकजुट हैं, उतने ही कमजोर हैं जितने हम विभाजित हैं</vt:lpstr>
      <vt:lpstr>SUMMARY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dc:title>
  <dc:subject/>
  <dc:creator/>
  <cp:revision>60</cp:revision>
  <dcterms:created xsi:type="dcterms:W3CDTF">2023-06-20T13:15:37Z</dcterms:created>
  <dcterms:modified xsi:type="dcterms:W3CDTF">2023-06-21T12:46:03Z</dcterms:modified>
</cp:coreProperties>
</file>